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94836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437403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02477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704411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228788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82874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22040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36248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70256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1249623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B8274B-D5FC-4748-834A-1264820FAA53}" type="datetimeFigureOut">
              <a:rPr lang="en-IN" smtClean="0"/>
              <a:t>29-09-2020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21B652-EC4F-471A-88B8-BD2D4C88F6A4}" type="slidenum">
              <a:rPr lang="en-IN" smtClean="0"/>
              <a:t>‹#›</a:t>
            </a:fld>
            <a:endParaRPr lang="en-IN" dirty="0"/>
          </a:p>
        </p:txBody>
      </p:sp>
    </p:spTree>
    <p:extLst>
      <p:ext uri="{BB962C8B-B14F-4D97-AF65-F5344CB8AC3E}">
        <p14:creationId xmlns:p14="http://schemas.microsoft.com/office/powerpoint/2010/main" val="294329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8274B-D5FC-4748-834A-1264820FAA53}" type="datetimeFigureOut">
              <a:rPr lang="en-IN" smtClean="0"/>
              <a:t>29-09-2020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1B652-EC4F-471A-88B8-BD2D4C88F6A4}" type="slidenum">
              <a:rPr lang="en-IN" smtClean="0"/>
              <a:t>‹#›</a:t>
            </a:fld>
            <a:endParaRPr lang="en-IN" dirty="0"/>
          </a:p>
        </p:txBody>
      </p:sp>
    </p:spTree>
    <p:extLst>
      <p:ext uri="{BB962C8B-B14F-4D97-AF65-F5344CB8AC3E}">
        <p14:creationId xmlns:p14="http://schemas.microsoft.com/office/powerpoint/2010/main" val="3692392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8616" y="2787134"/>
            <a:ext cx="7639464" cy="461665"/>
          </a:xfrm>
          <a:prstGeom prst="rect">
            <a:avLst/>
          </a:prstGeom>
        </p:spPr>
        <p:txBody>
          <a:bodyPr wrap="none">
            <a:spAutoFit/>
          </a:bodyPr>
          <a:lstStyle/>
          <a:p>
            <a:r>
              <a:rPr lang="en-US" sz="2400" b="1" i="0" dirty="0" smtClean="0">
                <a:solidFill>
                  <a:srgbClr val="FF0000"/>
                </a:solidFill>
                <a:effectLst/>
                <a:latin typeface="Lato"/>
              </a:rPr>
              <a:t>5. Introduction to Data Visualization with </a:t>
            </a:r>
            <a:r>
              <a:rPr lang="en-US" sz="2400" b="1" i="0" dirty="0" err="1" smtClean="0">
                <a:solidFill>
                  <a:srgbClr val="FF0000"/>
                </a:solidFill>
                <a:effectLst/>
                <a:latin typeface="Lato"/>
              </a:rPr>
              <a:t>Matplotlib</a:t>
            </a:r>
            <a:endParaRPr lang="en-US" sz="2400" b="1" i="0" dirty="0">
              <a:solidFill>
                <a:srgbClr val="FF0000"/>
              </a:solidFill>
              <a:effectLst/>
              <a:latin typeface="Lato"/>
            </a:endParaRPr>
          </a:p>
        </p:txBody>
      </p:sp>
    </p:spTree>
    <p:extLst>
      <p:ext uri="{BB962C8B-B14F-4D97-AF65-F5344CB8AC3E}">
        <p14:creationId xmlns:p14="http://schemas.microsoft.com/office/powerpoint/2010/main" val="122489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7716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4403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4617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9998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9384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2289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76411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7657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2382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9482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823" y="1582341"/>
            <a:ext cx="11364686" cy="2308324"/>
          </a:xfrm>
          <a:prstGeom prst="rect">
            <a:avLst/>
          </a:prstGeom>
        </p:spPr>
        <p:txBody>
          <a:bodyPr wrap="square">
            <a:spAutoFit/>
          </a:bodyPr>
          <a:lstStyle/>
          <a:p>
            <a:r>
              <a:rPr lang="en-US" b="1" i="0" dirty="0" smtClean="0">
                <a:solidFill>
                  <a:srgbClr val="3D4251"/>
                </a:solidFill>
                <a:effectLst/>
                <a:latin typeface="Lato"/>
              </a:rPr>
              <a:t>Course Description</a:t>
            </a:r>
          </a:p>
          <a:p>
            <a:r>
              <a:rPr lang="en-US" b="0" i="0" dirty="0" smtClean="0">
                <a:solidFill>
                  <a:srgbClr val="4D5356"/>
                </a:solidFill>
                <a:effectLst/>
                <a:latin typeface="Lato"/>
              </a:rPr>
              <a:t>Visualizing data in plots and figures exposes the underlying patterns in the data and provides insights. Good visualizations also help you communicate your data to others, and are useful to data analysts and other consumers of the data. In this course, you will learn how to use </a:t>
            </a:r>
            <a:r>
              <a:rPr lang="en-US" b="0" i="0" dirty="0" err="1" smtClean="0">
                <a:solidFill>
                  <a:srgbClr val="4D5356"/>
                </a:solidFill>
                <a:effectLst/>
                <a:latin typeface="Lato"/>
              </a:rPr>
              <a:t>Matplotlib</a:t>
            </a:r>
            <a:r>
              <a:rPr lang="en-US" b="0" i="0" dirty="0" smtClean="0">
                <a:solidFill>
                  <a:srgbClr val="4D5356"/>
                </a:solidFill>
                <a:effectLst/>
                <a:latin typeface="Lato"/>
              </a:rPr>
              <a:t>, a powerful Python data visualization library. </a:t>
            </a:r>
            <a:r>
              <a:rPr lang="en-US" b="0" i="0" dirty="0" err="1" smtClean="0">
                <a:solidFill>
                  <a:srgbClr val="4D5356"/>
                </a:solidFill>
                <a:effectLst/>
                <a:latin typeface="Lato"/>
              </a:rPr>
              <a:t>Matplotlib</a:t>
            </a:r>
            <a:r>
              <a:rPr lang="en-US" b="0" i="0" dirty="0" smtClean="0">
                <a:solidFill>
                  <a:srgbClr val="4D5356"/>
                </a:solidFill>
                <a:effectLst/>
                <a:latin typeface="Lato"/>
              </a:rPr>
              <a:t> provides the building blocks to create rich visualizations of many different kinds of datasets. You will learn how to create visualizations for different kinds of data and how to customize, automate, and share these visualizations.</a:t>
            </a:r>
          </a:p>
          <a:p>
            <a:pPr>
              <a:buFont typeface="+mj-lt"/>
              <a:buAutoNum type="arabicPeriod"/>
            </a:pPr>
            <a:r>
              <a:rPr lang="en-US" b="1" i="0" dirty="0" smtClean="0">
                <a:solidFill>
                  <a:srgbClr val="FFFFFF"/>
                </a:solidFill>
                <a:effectLst/>
                <a:latin typeface="Lato"/>
              </a:rPr>
              <a:t>1</a:t>
            </a:r>
            <a:endParaRPr lang="en-US" b="0" i="0" dirty="0">
              <a:solidFill>
                <a:srgbClr val="4D5356"/>
              </a:solidFill>
              <a:effectLst/>
              <a:latin typeface="Lato"/>
            </a:endParaRPr>
          </a:p>
        </p:txBody>
      </p:sp>
    </p:spTree>
    <p:extLst>
      <p:ext uri="{BB962C8B-B14F-4D97-AF65-F5344CB8AC3E}">
        <p14:creationId xmlns:p14="http://schemas.microsoft.com/office/powerpoint/2010/main" val="100082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5407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2275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4542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35712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223573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77668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58750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97607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8014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9958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84716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0552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327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60692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2777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47668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629327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111</Words>
  <Application>Microsoft Office PowerPoint</Application>
  <PresentationFormat>Widescreen</PresentationFormat>
  <Paragraphs>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Ransingh Satyajit Ray</dc:creator>
  <cp:lastModifiedBy>Ransingh Satyajit Ray</cp:lastModifiedBy>
  <cp:revision>2</cp:revision>
  <dcterms:created xsi:type="dcterms:W3CDTF">2020-09-29T07:30:17Z</dcterms:created>
  <dcterms:modified xsi:type="dcterms:W3CDTF">2020-09-29T07:33:27Z</dcterms:modified>
</cp:coreProperties>
</file>